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8"/>
  </p:notesMasterIdLst>
  <p:sldIdLst>
    <p:sldId id="258" r:id="rId5"/>
    <p:sldId id="257" r:id="rId6"/>
    <p:sldId id="259" r:id="rId7"/>
  </p:sldIdLst>
  <p:sldSz cx="3887788" cy="6911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" userDrawn="1">
          <p15:clr>
            <a:srgbClr val="A4A3A4"/>
          </p15:clr>
        </p15:guide>
        <p15:guide id="2" pos="1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F27D29-7512-4864-B8D4-771D08E9FBFA}" v="28" dt="2025-04-24T16:24:41.5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8"/>
        <p:guide pos="122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hneider, Franz" userId="ba4c1b85-a3df-42f6-b1c0-e6e4c683143a" providerId="ADAL" clId="{CCF27D29-7512-4864-B8D4-771D08E9FBFA}"/>
    <pc:docChg chg="undo custSel modSld sldOrd">
      <pc:chgData name="Schneider, Franz" userId="ba4c1b85-a3df-42f6-b1c0-e6e4c683143a" providerId="ADAL" clId="{CCF27D29-7512-4864-B8D4-771D08E9FBFA}" dt="2025-04-24T16:24:41.502" v="77" actId="171"/>
      <pc:docMkLst>
        <pc:docMk/>
      </pc:docMkLst>
      <pc:sldChg chg="addSp delSp modSp mod">
        <pc:chgData name="Schneider, Franz" userId="ba4c1b85-a3df-42f6-b1c0-e6e4c683143a" providerId="ADAL" clId="{CCF27D29-7512-4864-B8D4-771D08E9FBFA}" dt="2025-04-24T16:24:28.153" v="73" actId="171"/>
        <pc:sldMkLst>
          <pc:docMk/>
          <pc:sldMk cId="1956071985" sldId="257"/>
        </pc:sldMkLst>
        <pc:picChg chg="add mod ord">
          <ac:chgData name="Schneider, Franz" userId="ba4c1b85-a3df-42f6-b1c0-e6e4c683143a" providerId="ADAL" clId="{CCF27D29-7512-4864-B8D4-771D08E9FBFA}" dt="2025-04-24T16:24:28.153" v="73" actId="171"/>
          <ac:picMkLst>
            <pc:docMk/>
            <pc:sldMk cId="1956071985" sldId="257"/>
            <ac:picMk id="2" creationId="{240BFD50-38BE-A4F4-7A30-75832E2B273A}"/>
          </ac:picMkLst>
        </pc:picChg>
        <pc:picChg chg="del">
          <ac:chgData name="Schneider, Franz" userId="ba4c1b85-a3df-42f6-b1c0-e6e4c683143a" providerId="ADAL" clId="{CCF27D29-7512-4864-B8D4-771D08E9FBFA}" dt="2025-04-24T15:56:34.213" v="26" actId="478"/>
          <ac:picMkLst>
            <pc:docMk/>
            <pc:sldMk cId="1956071985" sldId="257"/>
            <ac:picMk id="3" creationId="{5E4406AF-0581-3CE9-7F9D-B3183FFA647E}"/>
          </ac:picMkLst>
        </pc:picChg>
        <pc:picChg chg="del">
          <ac:chgData name="Schneider, Franz" userId="ba4c1b85-a3df-42f6-b1c0-e6e4c683143a" providerId="ADAL" clId="{CCF27D29-7512-4864-B8D4-771D08E9FBFA}" dt="2025-04-24T15:56:50.364" v="31" actId="478"/>
          <ac:picMkLst>
            <pc:docMk/>
            <pc:sldMk cId="1956071985" sldId="257"/>
            <ac:picMk id="7" creationId="{3326CB3B-A194-6EEA-4848-7A130FAE8721}"/>
          </ac:picMkLst>
        </pc:picChg>
        <pc:picChg chg="del">
          <ac:chgData name="Schneider, Franz" userId="ba4c1b85-a3df-42f6-b1c0-e6e4c683143a" providerId="ADAL" clId="{CCF27D29-7512-4864-B8D4-771D08E9FBFA}" dt="2025-04-24T15:14:30.827" v="0" actId="478"/>
          <ac:picMkLst>
            <pc:docMk/>
            <pc:sldMk cId="1956071985" sldId="257"/>
            <ac:picMk id="11" creationId="{61AE1F8F-BA2E-D518-F04F-61810A62B8B2}"/>
          </ac:picMkLst>
        </pc:picChg>
        <pc:picChg chg="add del mod">
          <ac:chgData name="Schneider, Franz" userId="ba4c1b85-a3df-42f6-b1c0-e6e4c683143a" providerId="ADAL" clId="{CCF27D29-7512-4864-B8D4-771D08E9FBFA}" dt="2025-04-24T16:24:17.853" v="65" actId="478"/>
          <ac:picMkLst>
            <pc:docMk/>
            <pc:sldMk cId="1956071985" sldId="257"/>
            <ac:picMk id="12" creationId="{A9DCFC72-E45C-0731-A4D4-BE24D95D6CF4}"/>
          </ac:picMkLst>
        </pc:picChg>
        <pc:picChg chg="add mod">
          <ac:chgData name="Schneider, Franz" userId="ba4c1b85-a3df-42f6-b1c0-e6e4c683143a" providerId="ADAL" clId="{CCF27D29-7512-4864-B8D4-771D08E9FBFA}" dt="2025-04-24T15:57:10.322" v="40" actId="34135"/>
          <ac:picMkLst>
            <pc:docMk/>
            <pc:sldMk cId="1956071985" sldId="257"/>
            <ac:picMk id="13" creationId="{78D9A038-1F13-34EC-43D8-B00434C3F364}"/>
          </ac:picMkLst>
        </pc:picChg>
        <pc:picChg chg="add mod ord">
          <ac:chgData name="Schneider, Franz" userId="ba4c1b85-a3df-42f6-b1c0-e6e4c683143a" providerId="ADAL" clId="{CCF27D29-7512-4864-B8D4-771D08E9FBFA}" dt="2025-04-24T15:56:56.522" v="36" actId="167"/>
          <ac:picMkLst>
            <pc:docMk/>
            <pc:sldMk cId="1956071985" sldId="257"/>
            <ac:picMk id="15" creationId="{0226939F-8B26-B6F7-65AB-189D4FEFCB2D}"/>
          </ac:picMkLst>
        </pc:picChg>
      </pc:sldChg>
      <pc:sldChg chg="addSp delSp modSp mod">
        <pc:chgData name="Schneider, Franz" userId="ba4c1b85-a3df-42f6-b1c0-e6e4c683143a" providerId="ADAL" clId="{CCF27D29-7512-4864-B8D4-771D08E9FBFA}" dt="2025-04-24T16:24:01.151" v="63" actId="18131"/>
        <pc:sldMkLst>
          <pc:docMk/>
          <pc:sldMk cId="3784887147" sldId="258"/>
        </pc:sldMkLst>
        <pc:picChg chg="mod">
          <ac:chgData name="Schneider, Franz" userId="ba4c1b85-a3df-42f6-b1c0-e6e4c683143a" providerId="ADAL" clId="{CCF27D29-7512-4864-B8D4-771D08E9FBFA}" dt="2025-04-24T15:56:42.909" v="27" actId="34135"/>
          <ac:picMkLst>
            <pc:docMk/>
            <pc:sldMk cId="3784887147" sldId="258"/>
            <ac:picMk id="3" creationId="{C18840A5-DA54-44E0-DBF0-4F83B58AF7C8}"/>
          </ac:picMkLst>
        </pc:picChg>
        <pc:picChg chg="del mod">
          <ac:chgData name="Schneider, Franz" userId="ba4c1b85-a3df-42f6-b1c0-e6e4c683143a" providerId="ADAL" clId="{CCF27D29-7512-4864-B8D4-771D08E9FBFA}" dt="2025-04-24T15:14:42.626" v="4" actId="478"/>
          <ac:picMkLst>
            <pc:docMk/>
            <pc:sldMk cId="3784887147" sldId="258"/>
            <ac:picMk id="6" creationId="{4E6D378C-FABB-035C-960F-661F8E1E659B}"/>
          </ac:picMkLst>
        </pc:picChg>
        <pc:picChg chg="mod modCrop">
          <ac:chgData name="Schneider, Franz" userId="ba4c1b85-a3df-42f6-b1c0-e6e4c683143a" providerId="ADAL" clId="{CCF27D29-7512-4864-B8D4-771D08E9FBFA}" dt="2025-04-24T16:24:01.151" v="63" actId="18131"/>
          <ac:picMkLst>
            <pc:docMk/>
            <pc:sldMk cId="3784887147" sldId="258"/>
            <ac:picMk id="7" creationId="{490ECAD7-D1DD-7D20-DBEC-A1706D3AE559}"/>
          </ac:picMkLst>
        </pc:picChg>
        <pc:picChg chg="add mod ord">
          <ac:chgData name="Schneider, Franz" userId="ba4c1b85-a3df-42f6-b1c0-e6e4c683143a" providerId="ADAL" clId="{CCF27D29-7512-4864-B8D4-771D08E9FBFA}" dt="2025-04-24T15:55:52.915" v="13" actId="34135"/>
          <ac:picMkLst>
            <pc:docMk/>
            <pc:sldMk cId="3784887147" sldId="258"/>
            <ac:picMk id="11" creationId="{54227A93-83EA-3940-628C-7EE02CD40B2E}"/>
          </ac:picMkLst>
        </pc:picChg>
      </pc:sldChg>
      <pc:sldChg chg="addSp delSp modSp mod ord">
        <pc:chgData name="Schneider, Franz" userId="ba4c1b85-a3df-42f6-b1c0-e6e4c683143a" providerId="ADAL" clId="{CCF27D29-7512-4864-B8D4-771D08E9FBFA}" dt="2025-04-24T16:24:41.502" v="77" actId="171"/>
        <pc:sldMkLst>
          <pc:docMk/>
          <pc:sldMk cId="3461654322" sldId="259"/>
        </pc:sldMkLst>
        <pc:picChg chg="add mod ord">
          <ac:chgData name="Schneider, Franz" userId="ba4c1b85-a3df-42f6-b1c0-e6e4c683143a" providerId="ADAL" clId="{CCF27D29-7512-4864-B8D4-771D08E9FBFA}" dt="2025-04-24T16:24:41.502" v="77" actId="171"/>
          <ac:picMkLst>
            <pc:docMk/>
            <pc:sldMk cId="3461654322" sldId="259"/>
            <ac:picMk id="2" creationId="{0726E42B-5981-B363-A5F4-F84E97FB1AB0}"/>
          </ac:picMkLst>
        </pc:picChg>
        <pc:picChg chg="del">
          <ac:chgData name="Schneider, Franz" userId="ba4c1b85-a3df-42f6-b1c0-e6e4c683143a" providerId="ADAL" clId="{CCF27D29-7512-4864-B8D4-771D08E9FBFA}" dt="2025-04-24T15:56:31.579" v="24" actId="478"/>
          <ac:picMkLst>
            <pc:docMk/>
            <pc:sldMk cId="3461654322" sldId="259"/>
            <ac:picMk id="3" creationId="{F0893460-1578-FD51-4406-1A1D0EE75800}"/>
          </ac:picMkLst>
        </pc:picChg>
        <pc:picChg chg="del mod">
          <ac:chgData name="Schneider, Franz" userId="ba4c1b85-a3df-42f6-b1c0-e6e4c683143a" providerId="ADAL" clId="{CCF27D29-7512-4864-B8D4-771D08E9FBFA}" dt="2025-04-24T15:14:38.461" v="2" actId="478"/>
          <ac:picMkLst>
            <pc:docMk/>
            <pc:sldMk cId="3461654322" sldId="259"/>
            <ac:picMk id="6" creationId="{9AEDFF23-B588-47B0-0423-D91F093CA81B}"/>
          </ac:picMkLst>
        </pc:picChg>
        <pc:picChg chg="del">
          <ac:chgData name="Schneider, Franz" userId="ba4c1b85-a3df-42f6-b1c0-e6e4c683143a" providerId="ADAL" clId="{CCF27D29-7512-4864-B8D4-771D08E9FBFA}" dt="2025-04-24T15:56:47.732" v="29" actId="478"/>
          <ac:picMkLst>
            <pc:docMk/>
            <pc:sldMk cId="3461654322" sldId="259"/>
            <ac:picMk id="7" creationId="{94FD4B0C-F64E-80EE-0092-57534B3E2ABF}"/>
          </ac:picMkLst>
        </pc:picChg>
        <pc:picChg chg="add del mod">
          <ac:chgData name="Schneider, Franz" userId="ba4c1b85-a3df-42f6-b1c0-e6e4c683143a" providerId="ADAL" clId="{CCF27D29-7512-4864-B8D4-771D08E9FBFA}" dt="2025-04-24T15:56:46.460" v="28" actId="478"/>
          <ac:picMkLst>
            <pc:docMk/>
            <pc:sldMk cId="3461654322" sldId="259"/>
            <ac:picMk id="9" creationId="{C7076F73-04FF-098E-68D9-E35EA35F9309}"/>
          </ac:picMkLst>
        </pc:picChg>
        <pc:picChg chg="add del mod">
          <ac:chgData name="Schneider, Franz" userId="ba4c1b85-a3df-42f6-b1c0-e6e4c683143a" providerId="ADAL" clId="{CCF27D29-7512-4864-B8D4-771D08E9FBFA}" dt="2025-04-24T16:24:34.123" v="74" actId="478"/>
          <ac:picMkLst>
            <pc:docMk/>
            <pc:sldMk cId="3461654322" sldId="259"/>
            <ac:picMk id="11" creationId="{7F50FB5E-B46A-8C03-BD6B-9BE17BBB7AE6}"/>
          </ac:picMkLst>
        </pc:picChg>
        <pc:picChg chg="add mod">
          <ac:chgData name="Schneider, Franz" userId="ba4c1b85-a3df-42f6-b1c0-e6e4c683143a" providerId="ADAL" clId="{CCF27D29-7512-4864-B8D4-771D08E9FBFA}" dt="2025-04-24T15:57:33.773" v="56" actId="1076"/>
          <ac:picMkLst>
            <pc:docMk/>
            <pc:sldMk cId="3461654322" sldId="259"/>
            <ac:picMk id="12" creationId="{29EA9233-5FB3-562F-D929-8F925E2F5E18}"/>
          </ac:picMkLst>
        </pc:picChg>
        <pc:picChg chg="add mod ord">
          <ac:chgData name="Schneider, Franz" userId="ba4c1b85-a3df-42f6-b1c0-e6e4c683143a" providerId="ADAL" clId="{CCF27D29-7512-4864-B8D4-771D08E9FBFA}" dt="2025-04-24T15:57:22.721" v="46" actId="167"/>
          <ac:picMkLst>
            <pc:docMk/>
            <pc:sldMk cId="3461654322" sldId="259"/>
            <ac:picMk id="14" creationId="{5D1BFE8F-B04E-429C-2CBF-80F7121DBDD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D1EBA9-C5AB-47FF-97F0-5541FEF9050F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5DF7A-4D32-4AFF-9E47-30EDCF8F985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6410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1pPr>
    <a:lvl2pPr marL="207340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2pPr>
    <a:lvl3pPr marL="414680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3pPr>
    <a:lvl4pPr marL="622021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4pPr>
    <a:lvl5pPr marL="829361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5pPr>
    <a:lvl6pPr marL="1036701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6pPr>
    <a:lvl7pPr marL="1244041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7pPr>
    <a:lvl8pPr marL="1451381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8pPr>
    <a:lvl9pPr marL="1658722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C9DBB-AE26-E593-BFFF-5DF4EA0401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ECA5BD8-94E1-55C7-7508-82EE3055EC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51DE06C-EF03-27FD-ACF6-514252B4CE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2EA2882-4C62-4710-EE36-71AF521E4C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5DF7A-4D32-4AFF-9E47-30EDCF8F985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650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5DF7A-4D32-4AFF-9E47-30EDCF8F985A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491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0D5570-8D7E-1C2E-C10D-237F782B7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9BABA4A-6B5C-F0E6-82EB-5AC7FF1AEF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0A61CB8-CDA1-5F33-9462-603300F228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1ED041A-AAA1-AB02-9C3E-BA302ABDE7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5DF7A-4D32-4AFF-9E47-30EDCF8F985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2498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584" y="1131197"/>
            <a:ext cx="3304620" cy="2406391"/>
          </a:xfrm>
        </p:spPr>
        <p:txBody>
          <a:bodyPr anchor="b"/>
          <a:lstStyle>
            <a:lvl1pPr algn="ctr">
              <a:defRPr sz="2551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5974" y="3630388"/>
            <a:ext cx="2915841" cy="1668793"/>
          </a:xfrm>
        </p:spPr>
        <p:txBody>
          <a:bodyPr/>
          <a:lstStyle>
            <a:lvl1pPr marL="0" indent="0" algn="ctr">
              <a:buNone/>
              <a:defRPr sz="1020"/>
            </a:lvl1pPr>
            <a:lvl2pPr marL="194401" indent="0" algn="ctr">
              <a:buNone/>
              <a:defRPr sz="850"/>
            </a:lvl2pPr>
            <a:lvl3pPr marL="388803" indent="0" algn="ctr">
              <a:buNone/>
              <a:defRPr sz="765"/>
            </a:lvl3pPr>
            <a:lvl4pPr marL="583204" indent="0" algn="ctr">
              <a:buNone/>
              <a:defRPr sz="680"/>
            </a:lvl4pPr>
            <a:lvl5pPr marL="777606" indent="0" algn="ctr">
              <a:buNone/>
              <a:defRPr sz="680"/>
            </a:lvl5pPr>
            <a:lvl6pPr marL="972007" indent="0" algn="ctr">
              <a:buNone/>
              <a:defRPr sz="680"/>
            </a:lvl6pPr>
            <a:lvl7pPr marL="1166409" indent="0" algn="ctr">
              <a:buNone/>
              <a:defRPr sz="680"/>
            </a:lvl7pPr>
            <a:lvl8pPr marL="1360810" indent="0" algn="ctr">
              <a:buNone/>
              <a:defRPr sz="680"/>
            </a:lvl8pPr>
            <a:lvl9pPr marL="1555212" indent="0" algn="ctr">
              <a:buNone/>
              <a:defRPr sz="68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9842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4283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82199" y="367999"/>
            <a:ext cx="838304" cy="5857579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7285" y="367999"/>
            <a:ext cx="2466316" cy="5857579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3669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1648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261" y="1723196"/>
            <a:ext cx="3353217" cy="2875189"/>
          </a:xfrm>
        </p:spPr>
        <p:txBody>
          <a:bodyPr anchor="b"/>
          <a:lstStyle>
            <a:lvl1pPr>
              <a:defRPr sz="2551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5261" y="4625585"/>
            <a:ext cx="3353217" cy="1511994"/>
          </a:xfrm>
        </p:spPr>
        <p:txBody>
          <a:bodyPr/>
          <a:lstStyle>
            <a:lvl1pPr marL="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1pPr>
            <a:lvl2pPr marL="194401" indent="0">
              <a:buNone/>
              <a:defRPr sz="850">
                <a:solidFill>
                  <a:schemeClr val="tx1">
                    <a:tint val="82000"/>
                  </a:schemeClr>
                </a:solidFill>
              </a:defRPr>
            </a:lvl2pPr>
            <a:lvl3pPr marL="388803" indent="0">
              <a:buNone/>
              <a:defRPr sz="765">
                <a:solidFill>
                  <a:schemeClr val="tx1">
                    <a:tint val="82000"/>
                  </a:schemeClr>
                </a:solidFill>
              </a:defRPr>
            </a:lvl3pPr>
            <a:lvl4pPr marL="583204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4pPr>
            <a:lvl5pPr marL="777606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5pPr>
            <a:lvl6pPr marL="972007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6pPr>
            <a:lvl7pPr marL="1166409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7pPr>
            <a:lvl8pPr marL="1360810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8pPr>
            <a:lvl9pPr marL="1555212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8697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7285" y="1839993"/>
            <a:ext cx="1652310" cy="438558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8193" y="1839993"/>
            <a:ext cx="1652310" cy="438558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973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792" y="368000"/>
            <a:ext cx="3353217" cy="1335996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7792" y="1694395"/>
            <a:ext cx="1644716" cy="830396"/>
          </a:xfrm>
        </p:spPr>
        <p:txBody>
          <a:bodyPr anchor="b"/>
          <a:lstStyle>
            <a:lvl1pPr marL="0" indent="0">
              <a:buNone/>
              <a:defRPr sz="1020" b="1"/>
            </a:lvl1pPr>
            <a:lvl2pPr marL="194401" indent="0">
              <a:buNone/>
              <a:defRPr sz="850" b="1"/>
            </a:lvl2pPr>
            <a:lvl3pPr marL="388803" indent="0">
              <a:buNone/>
              <a:defRPr sz="765" b="1"/>
            </a:lvl3pPr>
            <a:lvl4pPr marL="583204" indent="0">
              <a:buNone/>
              <a:defRPr sz="680" b="1"/>
            </a:lvl4pPr>
            <a:lvl5pPr marL="777606" indent="0">
              <a:buNone/>
              <a:defRPr sz="680" b="1"/>
            </a:lvl5pPr>
            <a:lvl6pPr marL="972007" indent="0">
              <a:buNone/>
              <a:defRPr sz="680" b="1"/>
            </a:lvl6pPr>
            <a:lvl7pPr marL="1166409" indent="0">
              <a:buNone/>
              <a:defRPr sz="680" b="1"/>
            </a:lvl7pPr>
            <a:lvl8pPr marL="1360810" indent="0">
              <a:buNone/>
              <a:defRPr sz="680" b="1"/>
            </a:lvl8pPr>
            <a:lvl9pPr marL="1555212" indent="0">
              <a:buNone/>
              <a:defRPr sz="68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7792" y="2524791"/>
            <a:ext cx="1644716" cy="37135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68193" y="1694395"/>
            <a:ext cx="1652816" cy="830396"/>
          </a:xfrm>
        </p:spPr>
        <p:txBody>
          <a:bodyPr anchor="b"/>
          <a:lstStyle>
            <a:lvl1pPr marL="0" indent="0">
              <a:buNone/>
              <a:defRPr sz="1020" b="1"/>
            </a:lvl1pPr>
            <a:lvl2pPr marL="194401" indent="0">
              <a:buNone/>
              <a:defRPr sz="850" b="1"/>
            </a:lvl2pPr>
            <a:lvl3pPr marL="388803" indent="0">
              <a:buNone/>
              <a:defRPr sz="765" b="1"/>
            </a:lvl3pPr>
            <a:lvl4pPr marL="583204" indent="0">
              <a:buNone/>
              <a:defRPr sz="680" b="1"/>
            </a:lvl4pPr>
            <a:lvl5pPr marL="777606" indent="0">
              <a:buNone/>
              <a:defRPr sz="680" b="1"/>
            </a:lvl5pPr>
            <a:lvl6pPr marL="972007" indent="0">
              <a:buNone/>
              <a:defRPr sz="680" b="1"/>
            </a:lvl6pPr>
            <a:lvl7pPr marL="1166409" indent="0">
              <a:buNone/>
              <a:defRPr sz="680" b="1"/>
            </a:lvl7pPr>
            <a:lvl8pPr marL="1360810" indent="0">
              <a:buNone/>
              <a:defRPr sz="680" b="1"/>
            </a:lvl8pPr>
            <a:lvl9pPr marL="1555212" indent="0">
              <a:buNone/>
              <a:defRPr sz="68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68193" y="2524791"/>
            <a:ext cx="1652816" cy="37135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5091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191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5961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792" y="460798"/>
            <a:ext cx="1253913" cy="1612794"/>
          </a:xfrm>
        </p:spPr>
        <p:txBody>
          <a:bodyPr anchor="b"/>
          <a:lstStyle>
            <a:lvl1pPr>
              <a:defRPr sz="1361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2816" y="995198"/>
            <a:ext cx="1968193" cy="4911982"/>
          </a:xfrm>
        </p:spPr>
        <p:txBody>
          <a:bodyPr/>
          <a:lstStyle>
            <a:lvl1pPr>
              <a:defRPr sz="1361"/>
            </a:lvl1pPr>
            <a:lvl2pPr>
              <a:defRPr sz="1191"/>
            </a:lvl2pPr>
            <a:lvl3pPr>
              <a:defRPr sz="1020"/>
            </a:lvl3pPr>
            <a:lvl4pPr>
              <a:defRPr sz="850"/>
            </a:lvl4pPr>
            <a:lvl5pPr>
              <a:defRPr sz="850"/>
            </a:lvl5pPr>
            <a:lvl6pPr>
              <a:defRPr sz="850"/>
            </a:lvl6pPr>
            <a:lvl7pPr>
              <a:defRPr sz="850"/>
            </a:lvl7pPr>
            <a:lvl8pPr>
              <a:defRPr sz="850"/>
            </a:lvl8pPr>
            <a:lvl9pPr>
              <a:defRPr sz="85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7792" y="2073592"/>
            <a:ext cx="1253913" cy="3841587"/>
          </a:xfrm>
        </p:spPr>
        <p:txBody>
          <a:bodyPr/>
          <a:lstStyle>
            <a:lvl1pPr marL="0" indent="0">
              <a:buNone/>
              <a:defRPr sz="680"/>
            </a:lvl1pPr>
            <a:lvl2pPr marL="194401" indent="0">
              <a:buNone/>
              <a:defRPr sz="595"/>
            </a:lvl2pPr>
            <a:lvl3pPr marL="388803" indent="0">
              <a:buNone/>
              <a:defRPr sz="510"/>
            </a:lvl3pPr>
            <a:lvl4pPr marL="583204" indent="0">
              <a:buNone/>
              <a:defRPr sz="425"/>
            </a:lvl4pPr>
            <a:lvl5pPr marL="777606" indent="0">
              <a:buNone/>
              <a:defRPr sz="425"/>
            </a:lvl5pPr>
            <a:lvl6pPr marL="972007" indent="0">
              <a:buNone/>
              <a:defRPr sz="425"/>
            </a:lvl6pPr>
            <a:lvl7pPr marL="1166409" indent="0">
              <a:buNone/>
              <a:defRPr sz="425"/>
            </a:lvl7pPr>
            <a:lvl8pPr marL="1360810" indent="0">
              <a:buNone/>
              <a:defRPr sz="425"/>
            </a:lvl8pPr>
            <a:lvl9pPr marL="1555212" indent="0">
              <a:buNone/>
              <a:defRPr sz="4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2334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792" y="460798"/>
            <a:ext cx="1253913" cy="1612794"/>
          </a:xfrm>
        </p:spPr>
        <p:txBody>
          <a:bodyPr anchor="b"/>
          <a:lstStyle>
            <a:lvl1pPr>
              <a:defRPr sz="1361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52816" y="995198"/>
            <a:ext cx="1968193" cy="4911982"/>
          </a:xfrm>
        </p:spPr>
        <p:txBody>
          <a:bodyPr anchor="t"/>
          <a:lstStyle>
            <a:lvl1pPr marL="0" indent="0">
              <a:buNone/>
              <a:defRPr sz="1361"/>
            </a:lvl1pPr>
            <a:lvl2pPr marL="194401" indent="0">
              <a:buNone/>
              <a:defRPr sz="1191"/>
            </a:lvl2pPr>
            <a:lvl3pPr marL="388803" indent="0">
              <a:buNone/>
              <a:defRPr sz="1020"/>
            </a:lvl3pPr>
            <a:lvl4pPr marL="583204" indent="0">
              <a:buNone/>
              <a:defRPr sz="850"/>
            </a:lvl4pPr>
            <a:lvl5pPr marL="777606" indent="0">
              <a:buNone/>
              <a:defRPr sz="850"/>
            </a:lvl5pPr>
            <a:lvl6pPr marL="972007" indent="0">
              <a:buNone/>
              <a:defRPr sz="850"/>
            </a:lvl6pPr>
            <a:lvl7pPr marL="1166409" indent="0">
              <a:buNone/>
              <a:defRPr sz="850"/>
            </a:lvl7pPr>
            <a:lvl8pPr marL="1360810" indent="0">
              <a:buNone/>
              <a:defRPr sz="850"/>
            </a:lvl8pPr>
            <a:lvl9pPr marL="1555212" indent="0">
              <a:buNone/>
              <a:defRPr sz="850"/>
            </a:lvl9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7792" y="2073592"/>
            <a:ext cx="1253913" cy="3841587"/>
          </a:xfrm>
        </p:spPr>
        <p:txBody>
          <a:bodyPr/>
          <a:lstStyle>
            <a:lvl1pPr marL="0" indent="0">
              <a:buNone/>
              <a:defRPr sz="680"/>
            </a:lvl1pPr>
            <a:lvl2pPr marL="194401" indent="0">
              <a:buNone/>
              <a:defRPr sz="595"/>
            </a:lvl2pPr>
            <a:lvl3pPr marL="388803" indent="0">
              <a:buNone/>
              <a:defRPr sz="510"/>
            </a:lvl3pPr>
            <a:lvl4pPr marL="583204" indent="0">
              <a:buNone/>
              <a:defRPr sz="425"/>
            </a:lvl4pPr>
            <a:lvl5pPr marL="777606" indent="0">
              <a:buNone/>
              <a:defRPr sz="425"/>
            </a:lvl5pPr>
            <a:lvl6pPr marL="972007" indent="0">
              <a:buNone/>
              <a:defRPr sz="425"/>
            </a:lvl6pPr>
            <a:lvl7pPr marL="1166409" indent="0">
              <a:buNone/>
              <a:defRPr sz="425"/>
            </a:lvl7pPr>
            <a:lvl8pPr marL="1360810" indent="0">
              <a:buNone/>
              <a:defRPr sz="425"/>
            </a:lvl8pPr>
            <a:lvl9pPr marL="1555212" indent="0">
              <a:buNone/>
              <a:defRPr sz="4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2674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7286" y="368000"/>
            <a:ext cx="3353217" cy="13359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7286" y="1839993"/>
            <a:ext cx="3353217" cy="4385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7286" y="6406378"/>
            <a:ext cx="874752" cy="36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87830" y="6406378"/>
            <a:ext cx="1312128" cy="36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45750" y="6406378"/>
            <a:ext cx="874752" cy="36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2332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88803" rtl="0" eaLnBrk="1" latinLnBrk="0" hangingPunct="1">
        <a:lnSpc>
          <a:spcPct val="90000"/>
        </a:lnSpc>
        <a:spcBef>
          <a:spcPct val="0"/>
        </a:spcBef>
        <a:buNone/>
        <a:defRPr sz="18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7201" indent="-97201" algn="l" defTabSz="388803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191" kern="1200">
          <a:solidFill>
            <a:schemeClr val="tx1"/>
          </a:solidFill>
          <a:latin typeface="+mn-lt"/>
          <a:ea typeface="+mn-ea"/>
          <a:cs typeface="+mn-cs"/>
        </a:defRPr>
      </a:lvl1pPr>
      <a:lvl2pPr marL="291602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2pPr>
      <a:lvl3pPr marL="486004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5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4pPr>
      <a:lvl5pPr marL="874806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5pPr>
      <a:lvl6pPr marL="1069208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6pPr>
      <a:lvl7pPr marL="1263609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7pPr>
      <a:lvl8pPr marL="1458011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8pPr>
      <a:lvl9pPr marL="1652412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1pPr>
      <a:lvl2pPr marL="194401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2pPr>
      <a:lvl3pPr marL="388803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3pPr>
      <a:lvl4pPr marL="583204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4pPr>
      <a:lvl5pPr marL="777606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5pPr>
      <a:lvl6pPr marL="972007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6pPr>
      <a:lvl7pPr marL="1166409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7pPr>
      <a:lvl8pPr marL="1360810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8pPr>
      <a:lvl9pPr marL="1555212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A4FBC-EA0E-9A06-5744-87AB251F4C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54227A93-83EA-3940-628C-7EE02CD40B2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"/>
            <a:ext cx="3887788" cy="6911623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90ECAD7-D1DD-7D20-DBEC-A1706D3AE5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1" t="3931" r="20012" b="8609"/>
          <a:stretch/>
        </p:blipFill>
        <p:spPr>
          <a:xfrm>
            <a:off x="187943" y="1847850"/>
            <a:ext cx="1998409" cy="1998409"/>
          </a:xfrm>
          <a:custGeom>
            <a:avLst/>
            <a:gdLst>
              <a:gd name="connsiteX0" fmla="*/ 995220 w 1990440"/>
              <a:gd name="connsiteY0" fmla="*/ 0 h 1990440"/>
              <a:gd name="connsiteX1" fmla="*/ 1990440 w 1990440"/>
              <a:gd name="connsiteY1" fmla="*/ 995220 h 1990440"/>
              <a:gd name="connsiteX2" fmla="*/ 995220 w 1990440"/>
              <a:gd name="connsiteY2" fmla="*/ 1990440 h 1990440"/>
              <a:gd name="connsiteX3" fmla="*/ 0 w 1990440"/>
              <a:gd name="connsiteY3" fmla="*/ 995220 h 1990440"/>
              <a:gd name="connsiteX4" fmla="*/ 995220 w 1990440"/>
              <a:gd name="connsiteY4" fmla="*/ 0 h 199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0440" h="1990440">
                <a:moveTo>
                  <a:pt x="995220" y="0"/>
                </a:moveTo>
                <a:cubicBezTo>
                  <a:pt x="1544865" y="0"/>
                  <a:pt x="1990440" y="445575"/>
                  <a:pt x="1990440" y="995220"/>
                </a:cubicBezTo>
                <a:cubicBezTo>
                  <a:pt x="1990440" y="1544865"/>
                  <a:pt x="1544865" y="1990440"/>
                  <a:pt x="995220" y="1990440"/>
                </a:cubicBezTo>
                <a:cubicBezTo>
                  <a:pt x="445575" y="1990440"/>
                  <a:pt x="0" y="1544865"/>
                  <a:pt x="0" y="995220"/>
                </a:cubicBezTo>
                <a:cubicBezTo>
                  <a:pt x="0" y="445575"/>
                  <a:pt x="445575" y="0"/>
                  <a:pt x="995220" y="0"/>
                </a:cubicBezTo>
                <a:close/>
              </a:path>
            </a:pathLst>
          </a:custGeom>
        </p:spPr>
      </p:pic>
      <p:pic>
        <p:nvPicPr>
          <p:cNvPr id="3" name="Grafik 2" descr="Ein Bild, das Bernstein, Kreis, Nacht, Mond enthält.&#10;&#10;KI-generierte Inhalte können fehlerhaft sein.">
            <a:extLst>
              <a:ext uri="{FF2B5EF4-FFF2-40B4-BE49-F238E27FC236}">
                <a16:creationId xmlns:a16="http://schemas.microsoft.com/office/drawing/2014/main" id="{C18840A5-DA54-44E0-DBF0-4F83B58AF7C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70" t="36751" r="28080" b="50018"/>
          <a:stretch/>
        </p:blipFill>
        <p:spPr>
          <a:xfrm>
            <a:off x="95250" y="3245598"/>
            <a:ext cx="1294757" cy="120132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BF1552AE-7DD8-8E8E-C0A1-10F05B1FC9E2}"/>
              </a:ext>
            </a:extLst>
          </p:cNvPr>
          <p:cNvSpPr txBox="1"/>
          <p:nvPr/>
        </p:nvSpPr>
        <p:spPr>
          <a:xfrm>
            <a:off x="-4308237" y="1280277"/>
            <a:ext cx="413550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80">
                <a:solidFill>
                  <a:srgbClr val="FF0000"/>
                </a:solidFill>
              </a:rPr>
              <a:t>Rechtsklick auf Portrait</a:t>
            </a:r>
          </a:p>
          <a:p>
            <a:r>
              <a:rPr lang="de-DE" sz="2880">
                <a:solidFill>
                  <a:srgbClr val="FF0000"/>
                </a:solidFill>
              </a:rPr>
              <a:t>-&gt; Bild ändern</a:t>
            </a:r>
          </a:p>
        </p:txBody>
      </p:sp>
    </p:spTree>
    <p:extLst>
      <p:ext uri="{BB962C8B-B14F-4D97-AF65-F5344CB8AC3E}">
        <p14:creationId xmlns:p14="http://schemas.microsoft.com/office/powerpoint/2010/main" val="3784887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8F922-9F41-6DD4-044A-CA2EBBD8D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 descr="Ein Bild, das Text, Screenshot, Poster, Marke enthält.&#10;&#10;KI-generierte Inhalte können fehlerhaft sein.">
            <a:extLst>
              <a:ext uri="{FF2B5EF4-FFF2-40B4-BE49-F238E27FC236}">
                <a16:creationId xmlns:a16="http://schemas.microsoft.com/office/drawing/2014/main" id="{0226939F-8B26-B6F7-65AB-189D4FEFCB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"/>
            <a:ext cx="3887788" cy="6911623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D4D05D35-7E93-A36A-DC36-FB28930BAB36}"/>
              </a:ext>
            </a:extLst>
          </p:cNvPr>
          <p:cNvSpPr txBox="1"/>
          <p:nvPr/>
        </p:nvSpPr>
        <p:spPr>
          <a:xfrm>
            <a:off x="-4308237" y="1280277"/>
            <a:ext cx="413550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80">
                <a:solidFill>
                  <a:srgbClr val="FF0000"/>
                </a:solidFill>
              </a:rPr>
              <a:t>Rechtsklick auf Portrait</a:t>
            </a:r>
          </a:p>
          <a:p>
            <a:r>
              <a:rPr lang="de-DE" sz="2880">
                <a:solidFill>
                  <a:srgbClr val="FF0000"/>
                </a:solidFill>
              </a:rPr>
              <a:t>-&gt; Bild ändern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40BFD50-38BE-A4F4-7A30-75832E2B27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1" t="3931" r="20012" b="8609"/>
          <a:stretch/>
        </p:blipFill>
        <p:spPr>
          <a:xfrm>
            <a:off x="1504003" y="1958886"/>
            <a:ext cx="1998409" cy="1998409"/>
          </a:xfrm>
          <a:custGeom>
            <a:avLst/>
            <a:gdLst>
              <a:gd name="connsiteX0" fmla="*/ 995220 w 1990440"/>
              <a:gd name="connsiteY0" fmla="*/ 0 h 1990440"/>
              <a:gd name="connsiteX1" fmla="*/ 1990440 w 1990440"/>
              <a:gd name="connsiteY1" fmla="*/ 995220 h 1990440"/>
              <a:gd name="connsiteX2" fmla="*/ 995220 w 1990440"/>
              <a:gd name="connsiteY2" fmla="*/ 1990440 h 1990440"/>
              <a:gd name="connsiteX3" fmla="*/ 0 w 1990440"/>
              <a:gd name="connsiteY3" fmla="*/ 995220 h 1990440"/>
              <a:gd name="connsiteX4" fmla="*/ 995220 w 1990440"/>
              <a:gd name="connsiteY4" fmla="*/ 0 h 199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0440" h="1990440">
                <a:moveTo>
                  <a:pt x="995220" y="0"/>
                </a:moveTo>
                <a:cubicBezTo>
                  <a:pt x="1544865" y="0"/>
                  <a:pt x="1990440" y="445575"/>
                  <a:pt x="1990440" y="995220"/>
                </a:cubicBezTo>
                <a:cubicBezTo>
                  <a:pt x="1990440" y="1544865"/>
                  <a:pt x="1544865" y="1990440"/>
                  <a:pt x="995220" y="1990440"/>
                </a:cubicBezTo>
                <a:cubicBezTo>
                  <a:pt x="445575" y="1990440"/>
                  <a:pt x="0" y="1544865"/>
                  <a:pt x="0" y="995220"/>
                </a:cubicBezTo>
                <a:cubicBezTo>
                  <a:pt x="0" y="445575"/>
                  <a:pt x="445575" y="0"/>
                  <a:pt x="995220" y="0"/>
                </a:cubicBezTo>
                <a:close/>
              </a:path>
            </a:pathLst>
          </a:custGeom>
        </p:spPr>
      </p:pic>
      <p:pic>
        <p:nvPicPr>
          <p:cNvPr id="13" name="Grafik 12" descr="Ein Bild, das Bernstein, Kreis, Nacht, Mond enthält.&#10;&#10;KI-generierte Inhalte können fehlerhaft sein.">
            <a:extLst>
              <a:ext uri="{FF2B5EF4-FFF2-40B4-BE49-F238E27FC236}">
                <a16:creationId xmlns:a16="http://schemas.microsoft.com/office/drawing/2014/main" id="{78D9A038-1F13-34EC-43D8-B00434C3F36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70" t="36751" r="28080" b="50018"/>
          <a:stretch/>
        </p:blipFill>
        <p:spPr>
          <a:xfrm>
            <a:off x="2396848" y="3245598"/>
            <a:ext cx="1294757" cy="120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071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5B0D6-0B80-7215-6072-10CBCEA10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Text, Werkzeug, Hammer enthält.&#10;&#10;KI-generierte Inhalte können fehlerhaft sein.">
            <a:extLst>
              <a:ext uri="{FF2B5EF4-FFF2-40B4-BE49-F238E27FC236}">
                <a16:creationId xmlns:a16="http://schemas.microsoft.com/office/drawing/2014/main" id="{5D1BFE8F-B04E-429C-2CBF-80F7121DBD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"/>
            <a:ext cx="3887788" cy="6911623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E890A59A-87DE-B661-E917-DFBB1744FABE}"/>
              </a:ext>
            </a:extLst>
          </p:cNvPr>
          <p:cNvSpPr txBox="1"/>
          <p:nvPr/>
        </p:nvSpPr>
        <p:spPr>
          <a:xfrm>
            <a:off x="-4308237" y="1280277"/>
            <a:ext cx="413550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80">
                <a:solidFill>
                  <a:srgbClr val="FF0000"/>
                </a:solidFill>
              </a:rPr>
              <a:t>Rechtsklick auf Portrait</a:t>
            </a:r>
          </a:p>
          <a:p>
            <a:r>
              <a:rPr lang="de-DE" sz="2880">
                <a:solidFill>
                  <a:srgbClr val="FF0000"/>
                </a:solidFill>
              </a:rPr>
              <a:t>-&gt; Bild ändern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0726E42B-5981-B363-A5F4-F84E97FB1A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1" t="3931" r="20012" b="8609"/>
          <a:stretch/>
        </p:blipFill>
        <p:spPr>
          <a:xfrm>
            <a:off x="1595443" y="1800225"/>
            <a:ext cx="1998409" cy="1998409"/>
          </a:xfrm>
          <a:custGeom>
            <a:avLst/>
            <a:gdLst>
              <a:gd name="connsiteX0" fmla="*/ 995220 w 1990440"/>
              <a:gd name="connsiteY0" fmla="*/ 0 h 1990440"/>
              <a:gd name="connsiteX1" fmla="*/ 1990440 w 1990440"/>
              <a:gd name="connsiteY1" fmla="*/ 995220 h 1990440"/>
              <a:gd name="connsiteX2" fmla="*/ 995220 w 1990440"/>
              <a:gd name="connsiteY2" fmla="*/ 1990440 h 1990440"/>
              <a:gd name="connsiteX3" fmla="*/ 0 w 1990440"/>
              <a:gd name="connsiteY3" fmla="*/ 995220 h 1990440"/>
              <a:gd name="connsiteX4" fmla="*/ 995220 w 1990440"/>
              <a:gd name="connsiteY4" fmla="*/ 0 h 199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0440" h="1990440">
                <a:moveTo>
                  <a:pt x="995220" y="0"/>
                </a:moveTo>
                <a:cubicBezTo>
                  <a:pt x="1544865" y="0"/>
                  <a:pt x="1990440" y="445575"/>
                  <a:pt x="1990440" y="995220"/>
                </a:cubicBezTo>
                <a:cubicBezTo>
                  <a:pt x="1990440" y="1544865"/>
                  <a:pt x="1544865" y="1990440"/>
                  <a:pt x="995220" y="1990440"/>
                </a:cubicBezTo>
                <a:cubicBezTo>
                  <a:pt x="445575" y="1990440"/>
                  <a:pt x="0" y="1544865"/>
                  <a:pt x="0" y="995220"/>
                </a:cubicBezTo>
                <a:cubicBezTo>
                  <a:pt x="0" y="445575"/>
                  <a:pt x="445575" y="0"/>
                  <a:pt x="995220" y="0"/>
                </a:cubicBezTo>
                <a:close/>
              </a:path>
            </a:pathLst>
          </a:custGeom>
        </p:spPr>
      </p:pic>
      <p:pic>
        <p:nvPicPr>
          <p:cNvPr id="12" name="Grafik 11" descr="Ein Bild, das Bernstein, Kreis, Nacht, Mond enthält.&#10;&#10;KI-generierte Inhalte können fehlerhaft sein.">
            <a:extLst>
              <a:ext uri="{FF2B5EF4-FFF2-40B4-BE49-F238E27FC236}">
                <a16:creationId xmlns:a16="http://schemas.microsoft.com/office/drawing/2014/main" id="{29EA9233-5FB3-562F-D929-8F925E2F5E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70" t="36751" r="28080" b="50018"/>
          <a:stretch/>
        </p:blipFill>
        <p:spPr>
          <a:xfrm>
            <a:off x="2444000" y="3197973"/>
            <a:ext cx="1294757" cy="120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654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cd998e-b4d0-40cb-b176-2dc56e991d34" xsi:nil="true"/>
    <Projektname xmlns="92401767-8a6c-4749-966c-3662ce20fdf6" xsi:nil="true"/>
    <lcf76f155ced4ddcb4097134ff3c332f xmlns="92401767-8a6c-4749-966c-3662ce20fdf6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9B555D5BD281841A21DD0EB2EEFACFE" ma:contentTypeVersion="17" ma:contentTypeDescription="Ein neues Dokument erstellen." ma:contentTypeScope="" ma:versionID="17b42f106b90dbbde75c1118e5758173">
  <xsd:schema xmlns:xsd="http://www.w3.org/2001/XMLSchema" xmlns:xs="http://www.w3.org/2001/XMLSchema" xmlns:p="http://schemas.microsoft.com/office/2006/metadata/properties" xmlns:ns2="92401767-8a6c-4749-966c-3662ce20fdf6" xmlns:ns3="12cd998e-b4d0-40cb-b176-2dc56e991d34" targetNamespace="http://schemas.microsoft.com/office/2006/metadata/properties" ma:root="true" ma:fieldsID="b369ff027c5b434954a59b26df66e3ee" ns2:_="" ns3:_="">
    <xsd:import namespace="92401767-8a6c-4749-966c-3662ce20fdf6"/>
    <xsd:import namespace="12cd998e-b4d0-40cb-b176-2dc56e991d34"/>
    <xsd:element name="properties">
      <xsd:complexType>
        <xsd:sequence>
          <xsd:element name="documentManagement">
            <xsd:complexType>
              <xsd:all>
                <xsd:element ref="ns2:Projektname" minOccurs="0"/>
                <xsd:element ref="ns3:SharedWithUsers" minOccurs="0"/>
                <xsd:element ref="ns3:SharedWithDetails" minOccurs="0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1767-8a6c-4749-966c-3662ce20fdf6" elementFormDefault="qualified">
    <xsd:import namespace="http://schemas.microsoft.com/office/2006/documentManagement/types"/>
    <xsd:import namespace="http://schemas.microsoft.com/office/infopath/2007/PartnerControls"/>
    <xsd:element name="Projektname" ma:index="8" nillable="true" ma:displayName="Projektname" ma:format="Dropdown" ma:internalName="Projektname">
      <xsd:simpleType>
        <xsd:restriction base="dms:Note">
          <xsd:maxLength value="255"/>
        </xsd:restriction>
      </xsd:simple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4" nillable="true" ma:taxonomy="true" ma:internalName="lcf76f155ced4ddcb4097134ff3c332f" ma:taxonomyFieldName="MediaServiceImageTags" ma:displayName="Bildmarkierungen" ma:readOnly="false" ma:fieldId="{5cf76f15-5ced-4ddc-b409-7134ff3c332f}" ma:taxonomyMulti="true" ma:sspId="6eb20c4f-c5c2-492b-9954-d638c64bfe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cd998e-b4d0-40cb-b176-2dc56e991d34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65f3b502-6cb4-417e-b8eb-12b646093386}" ma:internalName="TaxCatchAll" ma:showField="CatchAllData" ma:web="12cd998e-b4d0-40cb-b176-2dc56e991d3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45D0116-25BF-4C80-ADC9-EC8E762B550F}">
  <ds:schemaRefs>
    <ds:schemaRef ds:uri="12cd998e-b4d0-40cb-b176-2dc56e991d34"/>
    <ds:schemaRef ds:uri="92401767-8a6c-4749-966c-3662ce20fdf6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21A13F3-E8F2-47AB-A6C0-46DBAD2111E6}">
  <ds:schemaRefs>
    <ds:schemaRef ds:uri="12cd998e-b4d0-40cb-b176-2dc56e991d34"/>
    <ds:schemaRef ds:uri="92401767-8a6c-4749-966c-3662ce20fdf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D762A856-7137-40D8-9DEB-4B98FDC9DD4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Application>Microsoft Office PowerPoint</Application>
  <PresentationFormat>Custom</PresentationFormat>
  <Slides>3</Slides>
  <Notes>3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Schneider, Franz</dc:creator>
  <cp:revision>1</cp:revision>
  <dcterms:created xsi:type="dcterms:W3CDTF">2025-04-24T14:23:33Z</dcterms:created>
  <dcterms:modified xsi:type="dcterms:W3CDTF">2025-04-24T16:26:01Z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0x01010069B555D5BD281841A21DD0EB2EEFACFE</vt:lpwstr>
  </property>
  <property fmtid="{D5CDD505-2E9C-101B-9397-08002B2CF9AE}" pid="3" name="MediaServiceImageTags">
    <vt:lpwstr/>
  </property>
</Properties>
</file>